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4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9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4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2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9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4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9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B7F79-DF63-5142-B1D3-B412CD31A0E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B666-C119-B34D-BD28-6106A369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5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333" y="3288757"/>
            <a:ext cx="8561917" cy="1470025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r>
              <a:rPr lang="en-US" b="1" dirty="0" smtClean="0">
                <a:latin typeface="Century Gothic"/>
                <a:cs typeface="Century Gothic"/>
              </a:rPr>
              <a:t/>
            </a:r>
            <a:br>
              <a:rPr lang="en-US" b="1" dirty="0" smtClean="0">
                <a:latin typeface="Century Gothic"/>
                <a:cs typeface="Century Gothic"/>
              </a:rPr>
            </a:br>
            <a:r>
              <a:rPr lang="en-US" b="1" dirty="0" smtClean="0">
                <a:latin typeface="Century Gothic"/>
                <a:cs typeface="Century Gothic"/>
              </a:rPr>
              <a:t>what Midstate Can Do for You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" y="1095412"/>
            <a:ext cx="7895167" cy="21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7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417" y="1403352"/>
            <a:ext cx="10369186" cy="29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417" y="1403352"/>
            <a:ext cx="10369186" cy="2937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4031" y="4514769"/>
            <a:ext cx="72935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latin typeface="Arial" charset="0"/>
                <a:cs typeface="Arial" charset="0"/>
              </a:rPr>
              <a:t>Midstate Strategic Location of Warehouse, Altoona, PA</a:t>
            </a:r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latin typeface="Arial" charset="0"/>
                <a:cs typeface="Arial" charset="0"/>
              </a:rPr>
              <a:t>75% of Customers Receive Delivery in Two Days or 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9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STOMER SUPPOR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4" t="23148"/>
          <a:stretch/>
        </p:blipFill>
        <p:spPr>
          <a:xfrm>
            <a:off x="296333" y="1227666"/>
            <a:ext cx="4219272" cy="5270500"/>
          </a:xfrm>
          <a:prstGeom prst="rect">
            <a:avLst/>
          </a:prstGeom>
        </p:spPr>
      </p:pic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433" y="2475231"/>
            <a:ext cx="5379162" cy="264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atin typeface="Century Gothic"/>
                <a:cs typeface="Century Gothic"/>
              </a:rPr>
              <a:t>IMAGINE</a:t>
            </a:r>
            <a:r>
              <a:rPr lang="en-US" sz="6600" b="1" dirty="0">
                <a:latin typeface="Century Gothic"/>
                <a:cs typeface="Century Gothic"/>
              </a:rPr>
              <a:t> 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entury Gothic"/>
                <a:cs typeface="Century Gothic"/>
              </a:rPr>
              <a:t>a friendly and informed customer service team available to support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Century Gothic"/>
                <a:cs typeface="Century Gothic"/>
              </a:rPr>
              <a:t>you via phone (during weekday business hours)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088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5333" y="4876571"/>
            <a:ext cx="6466417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atin typeface="Century Gothic"/>
                <a:cs typeface="Century Gothic"/>
              </a:rPr>
              <a:t>IMAGINE</a:t>
            </a:r>
            <a:r>
              <a:rPr lang="en-US" sz="6600" b="1" dirty="0">
                <a:latin typeface="Century Gothic"/>
                <a:cs typeface="Century Gothic"/>
              </a:rPr>
              <a:t> 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2200" b="1" dirty="0" smtClean="0">
                <a:latin typeface="Century Gothic"/>
                <a:cs typeface="Century Gothic"/>
              </a:rPr>
              <a:t>a catalog marketing program, that features the products from this warehouse, with catalogs that you can give to your customers.</a:t>
            </a:r>
            <a:endParaRPr lang="en-US" sz="2200" b="1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68" y="1083735"/>
            <a:ext cx="6682558" cy="358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5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5880" y="2973918"/>
            <a:ext cx="3792788" cy="2956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atin typeface="Century Gothic"/>
                <a:cs typeface="Century Gothic"/>
              </a:rPr>
              <a:t>IMAGINE</a:t>
            </a:r>
            <a:r>
              <a:rPr lang="en-US" sz="6600" b="1" dirty="0">
                <a:latin typeface="Century Gothic"/>
                <a:cs typeface="Century Gothic"/>
              </a:rPr>
              <a:t> 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r>
              <a:rPr lang="en-US" sz="4000" b="1" baseline="30000" dirty="0"/>
              <a:t>events and training opportunities </a:t>
            </a:r>
            <a:r>
              <a:rPr lang="en-US" sz="4000" b="1" baseline="30000" dirty="0" smtClean="0"/>
              <a:t>to </a:t>
            </a:r>
            <a:r>
              <a:rPr lang="en-US" sz="4000" b="1" baseline="30000" dirty="0"/>
              <a:t>keep you well-informed about </a:t>
            </a:r>
            <a:r>
              <a:rPr lang="en-US" sz="4000" b="1" baseline="30000" dirty="0" smtClean="0"/>
              <a:t>the </a:t>
            </a:r>
            <a:r>
              <a:rPr lang="en-US" sz="4000" b="1" baseline="30000" dirty="0"/>
              <a:t>latest tools &amp; equipment</a:t>
            </a:r>
            <a:endParaRPr lang="en-US" sz="4000" b="1" dirty="0">
              <a:latin typeface="Century Gothic"/>
              <a:cs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3920"/>
          <a:stretch/>
        </p:blipFill>
        <p:spPr>
          <a:xfrm>
            <a:off x="116418" y="1210729"/>
            <a:ext cx="5245322" cy="49103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0250" y="5757333"/>
            <a:ext cx="740833" cy="275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917" y="1324800"/>
            <a:ext cx="83925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 smtClean="0">
                <a:latin typeface="Century Gothic"/>
                <a:cs typeface="Century Gothic"/>
              </a:rPr>
              <a:t>IMAGINE</a:t>
            </a:r>
            <a:r>
              <a:rPr lang="en-US" sz="8000" b="1" dirty="0">
                <a:latin typeface="Century Gothic"/>
                <a:cs typeface="Century Gothic"/>
              </a:rPr>
              <a:t> 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4000" b="1" dirty="0"/>
              <a:t>adding all of this to what you currently offer to your customers </a:t>
            </a:r>
            <a:r>
              <a:rPr lang="en-US" sz="4000" b="1" dirty="0" smtClean="0"/>
              <a:t>without: 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to </a:t>
            </a:r>
            <a:r>
              <a:rPr lang="en-US" sz="4000" b="1" dirty="0"/>
              <a:t>your business!</a:t>
            </a:r>
            <a:r>
              <a:rPr lang="en-US" sz="4000" b="1" baseline="300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1656" y="3555999"/>
            <a:ext cx="4222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b="1" dirty="0" smtClean="0">
                <a:solidFill>
                  <a:srgbClr val="800000"/>
                </a:solidFill>
              </a:rPr>
              <a:t>adding any staff, </a:t>
            </a:r>
          </a:p>
          <a:p>
            <a:pPr marL="285750" indent="-285750">
              <a:buFont typeface="Arial"/>
              <a:buChar char="•"/>
            </a:pPr>
            <a:r>
              <a:rPr lang="en-US" sz="4000" b="1" dirty="0" smtClean="0">
                <a:solidFill>
                  <a:srgbClr val="800000"/>
                </a:solidFill>
              </a:rPr>
              <a:t>infrastructure or </a:t>
            </a:r>
          </a:p>
          <a:p>
            <a:pPr marL="285750" indent="-285750">
              <a:buFont typeface="Arial"/>
              <a:buChar char="•"/>
            </a:pPr>
            <a:r>
              <a:rPr lang="en-US" sz="4000" b="1" dirty="0" smtClean="0">
                <a:solidFill>
                  <a:srgbClr val="800000"/>
                </a:solidFill>
              </a:rPr>
              <a:t>inventory </a:t>
            </a:r>
            <a:endParaRPr lang="en-US" sz="40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4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666" y="2975800"/>
            <a:ext cx="8688917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latin typeface="Century Gothic"/>
                <a:cs typeface="Century Gothic"/>
              </a:rPr>
              <a:t>With Midstate Tool &amp; Supply, IMAGINATION is </a:t>
            </a:r>
            <a:r>
              <a:rPr lang="en-US" sz="4800" b="1" dirty="0" smtClean="0">
                <a:latin typeface="Century Gothic"/>
                <a:cs typeface="Century Gothic"/>
              </a:rPr>
              <a:t>REALITY</a:t>
            </a:r>
            <a:endParaRPr lang="en-US" sz="4000" b="1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Midstate Tool &amp; Supply, Inc. is a Master Warehouse distributor that has been serving customers for over 45 Years.  We offer unparalleled support of customers with rapid order fulfillment and a complete line of marketing tools.  We pushing on-ward into future with a major investment in our website offering more information and greater search-ability.  With this investment will come more ways to offer our products to your customer.   Feel free to visit:  </a:t>
            </a:r>
            <a:r>
              <a:rPr lang="en-US" sz="2000" b="1" dirty="0" err="1" smtClean="0">
                <a:latin typeface="Century Gothic"/>
                <a:cs typeface="Century Gothic"/>
              </a:rPr>
              <a:t>www.midstatetool.com</a:t>
            </a:r>
            <a:r>
              <a:rPr lang="en-US" sz="2000" dirty="0" smtClean="0">
                <a:latin typeface="Century Gothic"/>
                <a:cs typeface="Century Gothic"/>
              </a:rPr>
              <a:t> to explore the possibilities.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6" y="1083735"/>
            <a:ext cx="8001000" cy="17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5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333" y="3288757"/>
            <a:ext cx="8561917" cy="1470025"/>
          </a:xfrm>
        </p:spPr>
        <p:txBody>
          <a:bodyPr>
            <a:normAutofit fontScale="90000"/>
          </a:bodyPr>
          <a:lstStyle/>
          <a:p>
            <a:r>
              <a:rPr lang="en-US" sz="9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r>
              <a:rPr lang="en-US" b="1" dirty="0" smtClean="0">
                <a:latin typeface="Century Gothic"/>
                <a:cs typeface="Century Gothic"/>
              </a:rPr>
              <a:t/>
            </a:r>
            <a:br>
              <a:rPr lang="en-US" b="1" dirty="0" smtClean="0">
                <a:latin typeface="Century Gothic"/>
                <a:cs typeface="Century Gothic"/>
              </a:rPr>
            </a:br>
            <a:r>
              <a:rPr lang="en-US" b="1" dirty="0" smtClean="0">
                <a:latin typeface="Century Gothic"/>
                <a:cs typeface="Century Gothic"/>
              </a:rPr>
              <a:t>what Midstate Can Do for You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" y="1095412"/>
            <a:ext cx="7895167" cy="21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659" y="1403352"/>
            <a:ext cx="10473766" cy="29675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19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659" y="1403352"/>
            <a:ext cx="10473766" cy="29675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511" y="4876571"/>
            <a:ext cx="6297084" cy="1739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atin typeface="Century Gothic"/>
                <a:cs typeface="Century Gothic"/>
              </a:rPr>
              <a:t>IMAGINE</a:t>
            </a:r>
            <a:r>
              <a:rPr lang="en-US" sz="6600" b="1" dirty="0">
                <a:latin typeface="Century Gothic"/>
                <a:cs typeface="Century Gothic"/>
              </a:rPr>
              <a:t> 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4000" b="1" baseline="30000" dirty="0" smtClean="0">
                <a:latin typeface="Century Gothic"/>
                <a:cs typeface="Century Gothic"/>
              </a:rPr>
              <a:t>all </a:t>
            </a:r>
            <a:r>
              <a:rPr lang="en-US" sz="4000" b="1" baseline="30000" dirty="0">
                <a:latin typeface="Century Gothic"/>
                <a:cs typeface="Century Gothic"/>
              </a:rPr>
              <a:t>of these products available </a:t>
            </a:r>
            <a:r>
              <a:rPr lang="en-US" sz="4000" b="1" baseline="30000" dirty="0" smtClean="0">
                <a:latin typeface="Century Gothic"/>
                <a:cs typeface="Century Gothic"/>
              </a:rPr>
              <a:t>to</a:t>
            </a:r>
            <a:r>
              <a:rPr lang="en-US" sz="4000" b="1" dirty="0" smtClean="0">
                <a:latin typeface="Century Gothic"/>
                <a:cs typeface="Century Gothic"/>
              </a:rPr>
              <a:t> </a:t>
            </a:r>
            <a:r>
              <a:rPr lang="en-US" sz="4000" b="1" baseline="30000" dirty="0" smtClean="0">
                <a:latin typeface="Century Gothic"/>
                <a:cs typeface="Century Gothic"/>
              </a:rPr>
              <a:t>you </a:t>
            </a:r>
            <a:r>
              <a:rPr lang="en-US" sz="4000" b="1" baseline="30000" dirty="0">
                <a:latin typeface="Century Gothic"/>
                <a:cs typeface="Century Gothic"/>
              </a:rPr>
              <a:t>- to sell to your customers</a:t>
            </a:r>
          </a:p>
        </p:txBody>
      </p:sp>
    </p:spTree>
    <p:extLst>
      <p:ext uri="{BB962C8B-B14F-4D97-AF65-F5344CB8AC3E}">
        <p14:creationId xmlns:p14="http://schemas.microsoft.com/office/powerpoint/2010/main" val="93621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511" y="4876571"/>
            <a:ext cx="6297084" cy="1739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atin typeface="Century Gothic"/>
                <a:cs typeface="Century Gothic"/>
              </a:rPr>
              <a:t>IMAGINE</a:t>
            </a:r>
            <a:r>
              <a:rPr lang="en-US" sz="6600" b="1" dirty="0">
                <a:latin typeface="Century Gothic"/>
                <a:cs typeface="Century Gothic"/>
              </a:rPr>
              <a:t> 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4000" b="1" baseline="30000" dirty="0" smtClean="0">
                <a:latin typeface="Century Gothic"/>
                <a:cs typeface="Century Gothic"/>
              </a:rPr>
              <a:t>all </a:t>
            </a:r>
            <a:r>
              <a:rPr lang="en-US" sz="4000" b="1" baseline="30000" dirty="0">
                <a:latin typeface="Century Gothic"/>
                <a:cs typeface="Century Gothic"/>
              </a:rPr>
              <a:t>of these products available </a:t>
            </a:r>
            <a:r>
              <a:rPr lang="en-US" sz="4000" b="1" baseline="30000" dirty="0" smtClean="0">
                <a:latin typeface="Century Gothic"/>
                <a:cs typeface="Century Gothic"/>
              </a:rPr>
              <a:t>to</a:t>
            </a:r>
            <a:r>
              <a:rPr lang="en-US" sz="4000" b="1" dirty="0" smtClean="0">
                <a:latin typeface="Century Gothic"/>
                <a:cs typeface="Century Gothic"/>
              </a:rPr>
              <a:t> </a:t>
            </a:r>
            <a:r>
              <a:rPr lang="en-US" sz="4000" b="1" baseline="30000" dirty="0" smtClean="0">
                <a:latin typeface="Century Gothic"/>
                <a:cs typeface="Century Gothic"/>
              </a:rPr>
              <a:t>you </a:t>
            </a:r>
            <a:r>
              <a:rPr lang="en-US" sz="4000" b="1" baseline="30000" dirty="0">
                <a:latin typeface="Century Gothic"/>
                <a:cs typeface="Century Gothic"/>
              </a:rPr>
              <a:t>- to sell to your customers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7743" y="1119714"/>
            <a:ext cx="7700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baseline="30000" dirty="0" smtClean="0">
                <a:latin typeface="Century Gothic"/>
                <a:cs typeface="Century Gothic"/>
              </a:rPr>
              <a:t>all </a:t>
            </a:r>
            <a:r>
              <a:rPr lang="en-US" sz="4800" b="1" baseline="30000" dirty="0">
                <a:latin typeface="Century Gothic"/>
                <a:cs typeface="Century Gothic"/>
              </a:rPr>
              <a:t>of these </a:t>
            </a:r>
            <a:r>
              <a:rPr lang="en-US" sz="4800" b="1" i="1" baseline="30000" dirty="0" smtClean="0">
                <a:latin typeface="Century Gothic"/>
                <a:cs typeface="Century Gothic"/>
              </a:rPr>
              <a:t>BRAND-NAME</a:t>
            </a:r>
            <a:r>
              <a:rPr lang="en-US" sz="4800" b="1" i="1" dirty="0" smtClean="0">
                <a:latin typeface="Century Gothic"/>
                <a:cs typeface="Century Gothic"/>
              </a:rPr>
              <a:t> </a:t>
            </a:r>
            <a:r>
              <a:rPr lang="en-US" sz="4800" b="1" baseline="30000" dirty="0" smtClean="0">
                <a:latin typeface="Century Gothic"/>
                <a:cs typeface="Century Gothic"/>
              </a:rPr>
              <a:t>products</a:t>
            </a:r>
            <a:endParaRPr lang="en-US" sz="4800" b="1" baseline="30000" dirty="0"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8813" b="780"/>
          <a:stretch/>
        </p:blipFill>
        <p:spPr>
          <a:xfrm>
            <a:off x="0" y="1735682"/>
            <a:ext cx="9144000" cy="21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3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511" y="4876571"/>
            <a:ext cx="6297084" cy="1739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atin typeface="Century Gothic"/>
                <a:cs typeface="Century Gothic"/>
              </a:rPr>
              <a:t>IMAGINE</a:t>
            </a:r>
            <a:r>
              <a:rPr lang="en-US" sz="6600" b="1" dirty="0">
                <a:latin typeface="Century Gothic"/>
                <a:cs typeface="Century Gothic"/>
              </a:rPr>
              <a:t> 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4000" b="1" baseline="30000" dirty="0" smtClean="0">
                <a:latin typeface="Century Gothic"/>
                <a:cs typeface="Century Gothic"/>
              </a:rPr>
              <a:t>all </a:t>
            </a:r>
            <a:r>
              <a:rPr lang="en-US" sz="4000" b="1" baseline="30000" dirty="0">
                <a:latin typeface="Century Gothic"/>
                <a:cs typeface="Century Gothic"/>
              </a:rPr>
              <a:t>of these products available </a:t>
            </a:r>
            <a:r>
              <a:rPr lang="en-US" sz="4000" b="1" baseline="30000" dirty="0" smtClean="0">
                <a:latin typeface="Century Gothic"/>
                <a:cs typeface="Century Gothic"/>
              </a:rPr>
              <a:t>to</a:t>
            </a:r>
            <a:r>
              <a:rPr lang="en-US" sz="4000" b="1" dirty="0" smtClean="0">
                <a:latin typeface="Century Gothic"/>
                <a:cs typeface="Century Gothic"/>
              </a:rPr>
              <a:t> </a:t>
            </a:r>
            <a:r>
              <a:rPr lang="en-US" sz="4000" b="1" baseline="30000" dirty="0" smtClean="0">
                <a:latin typeface="Century Gothic"/>
                <a:cs typeface="Century Gothic"/>
              </a:rPr>
              <a:t>you </a:t>
            </a:r>
            <a:r>
              <a:rPr lang="en-US" sz="4000" b="1" baseline="30000" dirty="0">
                <a:latin typeface="Century Gothic"/>
                <a:cs typeface="Century Gothic"/>
              </a:rPr>
              <a:t>- to sell to your customers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7743" y="1119714"/>
            <a:ext cx="7700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baseline="30000" dirty="0" smtClean="0">
                <a:latin typeface="Century Gothic"/>
                <a:cs typeface="Century Gothic"/>
              </a:rPr>
              <a:t>all </a:t>
            </a:r>
            <a:r>
              <a:rPr lang="en-US" sz="4800" b="1" baseline="30000" dirty="0">
                <a:latin typeface="Century Gothic"/>
                <a:cs typeface="Century Gothic"/>
              </a:rPr>
              <a:t>of these </a:t>
            </a:r>
            <a:r>
              <a:rPr lang="en-US" sz="4800" b="1" i="1" baseline="30000" dirty="0" smtClean="0">
                <a:latin typeface="Century Gothic"/>
                <a:cs typeface="Century Gothic"/>
              </a:rPr>
              <a:t>BRAND-NAME</a:t>
            </a:r>
            <a:r>
              <a:rPr lang="en-US" sz="4800" b="1" i="1" dirty="0" smtClean="0">
                <a:latin typeface="Century Gothic"/>
                <a:cs typeface="Century Gothic"/>
              </a:rPr>
              <a:t> </a:t>
            </a:r>
            <a:r>
              <a:rPr lang="en-US" sz="4800" b="1" baseline="30000" dirty="0" smtClean="0">
                <a:latin typeface="Century Gothic"/>
                <a:cs typeface="Century Gothic"/>
              </a:rPr>
              <a:t>products</a:t>
            </a:r>
            <a:endParaRPr lang="en-US" sz="4800" b="1" baseline="30000" dirty="0"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8813" b="780"/>
          <a:stretch/>
        </p:blipFill>
        <p:spPr>
          <a:xfrm>
            <a:off x="0" y="1735682"/>
            <a:ext cx="9144000" cy="21801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969" y="4039028"/>
            <a:ext cx="874711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i="1" dirty="0" smtClean="0">
                <a:solidFill>
                  <a:srgbClr val="800000"/>
                </a:solidFill>
                <a:latin typeface="Century Gothic"/>
                <a:cs typeface="Century Gothic"/>
              </a:rPr>
              <a:t>300+ PRODUCT LINES</a:t>
            </a:r>
          </a:p>
        </p:txBody>
      </p:sp>
    </p:spTree>
    <p:extLst>
      <p:ext uri="{BB962C8B-B14F-4D97-AF65-F5344CB8AC3E}">
        <p14:creationId xmlns:p14="http://schemas.microsoft.com/office/powerpoint/2010/main" val="367684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age Cap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" y="1115484"/>
            <a:ext cx="8873185" cy="6858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5511" y="4876571"/>
            <a:ext cx="5126019" cy="18065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65512" y="4876571"/>
            <a:ext cx="5373553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atin typeface="Century Gothic"/>
                <a:cs typeface="Century Gothic"/>
              </a:rPr>
              <a:t>IMAGINE</a:t>
            </a:r>
            <a:endParaRPr lang="en-US" sz="8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Century Gothic"/>
                <a:cs typeface="Century Gothic"/>
              </a:rPr>
              <a:t>a useful, </a:t>
            </a:r>
            <a:r>
              <a:rPr lang="en-US" sz="2400" b="1" u="sng" dirty="0" smtClean="0">
                <a:latin typeface="Century Gothic"/>
                <a:cs typeface="Century Gothic"/>
              </a:rPr>
              <a:t>searchable</a:t>
            </a:r>
            <a:r>
              <a:rPr lang="en-US" sz="2400" b="1" dirty="0" smtClean="0">
                <a:latin typeface="Century Gothic"/>
                <a:cs typeface="Century Gothic"/>
              </a:rPr>
              <a:t>, content rich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Century Gothic"/>
                <a:cs typeface="Century Gothic"/>
              </a:rPr>
              <a:t>website that allows you to order these products</a:t>
            </a:r>
            <a:endParaRPr lang="en-US" sz="24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685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age Cap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" y="1115484"/>
            <a:ext cx="8873185" cy="6858000"/>
          </a:xfrm>
          <a:prstGeom prst="rect">
            <a:avLst/>
          </a:prstGeom>
          <a:ln w="28575" cap="sq" cmpd="sng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858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Rich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" y="1136645"/>
            <a:ext cx="605024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70667" y="3460750"/>
            <a:ext cx="994845" cy="333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834" y="3460751"/>
            <a:ext cx="333374" cy="333374"/>
          </a:xfrm>
          <a:prstGeom prst="rect">
            <a:avLst/>
          </a:prstGeom>
        </p:spPr>
      </p:pic>
      <p:pic>
        <p:nvPicPr>
          <p:cNvPr id="10" name="Picture 9" descr="Rich 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44784" r="4386"/>
          <a:stretch/>
        </p:blipFill>
        <p:spPr>
          <a:xfrm>
            <a:off x="296344" y="3894666"/>
            <a:ext cx="5672667" cy="37867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365511" y="4876571"/>
            <a:ext cx="5126019" cy="18065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5512" y="4876571"/>
            <a:ext cx="5397487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atin typeface="Century Gothic"/>
                <a:cs typeface="Century Gothic"/>
              </a:rPr>
              <a:t>IMAGINE</a:t>
            </a:r>
            <a:endParaRPr lang="en-US" sz="8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Century Gothic"/>
                <a:cs typeface="Century Gothic"/>
              </a:rPr>
              <a:t>a useful, searchable, </a:t>
            </a:r>
            <a:r>
              <a:rPr lang="en-US" sz="2400" b="1" u="sng" dirty="0" smtClean="0">
                <a:latin typeface="Century Gothic"/>
                <a:cs typeface="Century Gothic"/>
              </a:rPr>
              <a:t>content rich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Century Gothic"/>
                <a:cs typeface="Century Gothic"/>
              </a:rPr>
              <a:t>website that allows you to order these products</a:t>
            </a:r>
            <a:endParaRPr lang="en-US" sz="24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973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RI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36645"/>
            <a:ext cx="8733357" cy="68580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4" name="Picture 3" descr="MTS B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76747"/>
            <a:ext cx="3283040" cy="90698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1252" y="86235"/>
            <a:ext cx="4635500" cy="10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IMAGINE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5511" y="4876571"/>
            <a:ext cx="5126019" cy="18065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5512" y="4876571"/>
            <a:ext cx="5373553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atin typeface="Century Gothic"/>
                <a:cs typeface="Century Gothic"/>
              </a:rPr>
              <a:t>IMAGINE</a:t>
            </a:r>
            <a:endParaRPr lang="en-US" sz="8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Century Gothic"/>
                <a:cs typeface="Century Gothic"/>
              </a:rPr>
              <a:t>a </a:t>
            </a:r>
            <a:r>
              <a:rPr lang="en-US" sz="2400" b="1" u="sng" dirty="0" smtClean="0">
                <a:latin typeface="Century Gothic"/>
                <a:cs typeface="Century Gothic"/>
              </a:rPr>
              <a:t>useful</a:t>
            </a:r>
            <a:r>
              <a:rPr lang="en-US" sz="2400" b="1" dirty="0" smtClean="0">
                <a:latin typeface="Century Gothic"/>
                <a:cs typeface="Century Gothic"/>
              </a:rPr>
              <a:t>, searchable, content rich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Century Gothic"/>
                <a:cs typeface="Century Gothic"/>
              </a:rPr>
              <a:t>website that allows you to order these products</a:t>
            </a:r>
            <a:endParaRPr lang="en-US" sz="2400" b="1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endParaRPr lang="en-US" sz="24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254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330</Words>
  <Application>Microsoft Macintosh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IMAGINE what Midstate Can Do for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IMAGINE what Midstate Can Do for You</vt:lpstr>
    </vt:vector>
  </TitlesOfParts>
  <Company>Midstate Tool &amp; Supply,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what Midstate Can Do for You</dc:title>
  <dc:creator>Paul Stauffer</dc:creator>
  <cp:lastModifiedBy>Paul Stauffer</cp:lastModifiedBy>
  <cp:revision>13</cp:revision>
  <dcterms:created xsi:type="dcterms:W3CDTF">2020-08-25T13:26:56Z</dcterms:created>
  <dcterms:modified xsi:type="dcterms:W3CDTF">2020-08-25T20:40:57Z</dcterms:modified>
</cp:coreProperties>
</file>